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Food web role play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5230567"/>
            <a:ext cx="8260325" cy="11270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800"/>
              </a:spcAft>
              <a:defRPr/>
            </a:pPr>
            <a:r>
              <a:rPr lang="en-GB" dirty="0"/>
              <a:t>The diagram shows a food web.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GB" dirty="0"/>
              <a:t>You are going to role play as an organism in the food web</a:t>
            </a:r>
            <a:r>
              <a:rPr lang="en-GB" dirty="0" smtClean="0"/>
              <a:t>.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651035" y="824273"/>
            <a:ext cx="3853282" cy="4033149"/>
            <a:chOff x="5484244" y="742354"/>
            <a:chExt cx="3631113" cy="3800609"/>
          </a:xfrm>
        </p:grpSpPr>
        <p:sp>
          <p:nvSpPr>
            <p:cNvPr id="6" name="Text Box 10"/>
            <p:cNvSpPr txBox="1"/>
            <p:nvPr/>
          </p:nvSpPr>
          <p:spPr>
            <a:xfrm>
              <a:off x="7850385" y="2478903"/>
              <a:ext cx="880669" cy="243856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blackbird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7688476" y="1601391"/>
              <a:ext cx="407453" cy="3140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6487630" y="1545970"/>
              <a:ext cx="563474" cy="62441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 Box 18"/>
            <p:cNvSpPr txBox="1"/>
            <p:nvPr/>
          </p:nvSpPr>
          <p:spPr>
            <a:xfrm>
              <a:off x="6049743" y="2478903"/>
              <a:ext cx="923727" cy="243856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chaffinch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8593728" y="2709826"/>
              <a:ext cx="242017" cy="22291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6090428" y="2709826"/>
              <a:ext cx="139699" cy="4284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6863" y="3005409"/>
              <a:ext cx="378112" cy="250014"/>
            </a:xfrm>
            <a:prstGeom prst="rect">
              <a:avLst/>
            </a:prstGeom>
          </p:spPr>
        </p:pic>
        <p:sp>
          <p:nvSpPr>
            <p:cNvPr id="15" name="Text Box 17"/>
            <p:cNvSpPr txBox="1"/>
            <p:nvPr/>
          </p:nvSpPr>
          <p:spPr>
            <a:xfrm>
              <a:off x="8589449" y="3291755"/>
              <a:ext cx="525908" cy="2443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bee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804073" y="3162438"/>
              <a:ext cx="389812" cy="98528"/>
            </a:xfrm>
            <a:prstGeom prst="rect">
              <a:avLst/>
            </a:prstGeom>
          </p:spPr>
        </p:pic>
        <p:sp>
          <p:nvSpPr>
            <p:cNvPr id="17" name="Text Box 12"/>
            <p:cNvSpPr txBox="1"/>
            <p:nvPr/>
          </p:nvSpPr>
          <p:spPr>
            <a:xfrm>
              <a:off x="5484244" y="3291755"/>
              <a:ext cx="1007834" cy="243856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caterpillar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6487630" y="3291755"/>
              <a:ext cx="1740494" cy="36367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8427457" y="3430309"/>
              <a:ext cx="290069" cy="19193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6228987" y="3559627"/>
              <a:ext cx="337605" cy="28789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8814" y="3651996"/>
              <a:ext cx="319609" cy="639198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5258" y="3873683"/>
              <a:ext cx="389812" cy="36024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4326" y="2164846"/>
              <a:ext cx="605349" cy="3664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5593" y="2026292"/>
              <a:ext cx="629366" cy="453842"/>
            </a:xfrm>
            <a:prstGeom prst="rect">
              <a:avLst/>
            </a:prstGeom>
          </p:spPr>
        </p:pic>
        <p:sp>
          <p:nvSpPr>
            <p:cNvPr id="25" name="Text Box 11"/>
            <p:cNvSpPr txBox="1"/>
            <p:nvPr/>
          </p:nvSpPr>
          <p:spPr>
            <a:xfrm>
              <a:off x="7884542" y="4298583"/>
              <a:ext cx="877745" cy="2443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lavender</a:t>
              </a:r>
            </a:p>
          </p:txBody>
        </p:sp>
        <p:sp>
          <p:nvSpPr>
            <p:cNvPr id="27" name="Text Box 7"/>
            <p:cNvSpPr txBox="1"/>
            <p:nvPr/>
          </p:nvSpPr>
          <p:spPr>
            <a:xfrm>
              <a:off x="6151351" y="4298583"/>
              <a:ext cx="887805" cy="2443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0" rIns="9144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cabbage</a:t>
              </a:r>
            </a:p>
          </p:txBody>
        </p:sp>
        <p:sp>
          <p:nvSpPr>
            <p:cNvPr id="28" name="Text Box 13"/>
            <p:cNvSpPr txBox="1"/>
            <p:nvPr/>
          </p:nvSpPr>
          <p:spPr>
            <a:xfrm>
              <a:off x="6995680" y="1656813"/>
              <a:ext cx="683941" cy="24438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owl</a:t>
              </a: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1104" y="742354"/>
              <a:ext cx="600423" cy="995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</TotalTime>
  <Words>33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2019-03-09T16:03:31Z</dcterms:created>
  <dcterms:modified xsi:type="dcterms:W3CDTF">2019-03-10T12:47:57Z</dcterms:modified>
</cp:coreProperties>
</file>